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2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Meta anual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Derrama de crédito inducida por el SNG</c:v>
                </c:pt>
                <c:pt idx="1">
                  <c:v>Total de recursos aportados al SNG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60000</c:v>
                </c:pt>
                <c:pt idx="1">
                  <c:v>1815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Avance junio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Derrama de crédito inducida por el SNG</c:v>
                </c:pt>
                <c:pt idx="1">
                  <c:v>Total de recursos aportados al SNG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>
                  <c:v>49084</c:v>
                </c:pt>
                <c:pt idx="1">
                  <c:v>1815</c:v>
                </c:pt>
              </c:numCache>
            </c:numRef>
          </c:val>
        </c:ser>
        <c:dLbls>
          <c:showVal val="1"/>
        </c:dLbls>
        <c:overlap val="-25"/>
        <c:axId val="68818048"/>
        <c:axId val="68819584"/>
      </c:barChart>
      <c:catAx>
        <c:axId val="688180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68819584"/>
        <c:crosses val="autoZero"/>
        <c:auto val="1"/>
        <c:lblAlgn val="ctr"/>
        <c:lblOffset val="100"/>
      </c:catAx>
      <c:valAx>
        <c:axId val="68819584"/>
        <c:scaling>
          <c:orientation val="minMax"/>
        </c:scaling>
        <c:delete val="1"/>
        <c:axPos val="l"/>
        <c:numFmt formatCode="#,##0" sourceLinked="1"/>
        <c:tickLblPos val="none"/>
        <c:crossAx val="6881804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s-MX"/>
        </a:p>
      </c:txPr>
    </c:legend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8F508-42AD-4231-8809-7CEC1B53E826}" type="datetimeFigureOut">
              <a:rPr lang="es-MX" smtClean="0"/>
              <a:pPr/>
              <a:t>18/10/2016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0F251-1180-48B4-A226-8442693108D7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1979712" y="1414517"/>
            <a:ext cx="5904656" cy="6463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  <a:cs typeface="Arial" charset="0"/>
              </a:rPr>
              <a:t>Factor de multiplicación de recursos fiscales vía el Sistema Nacional de Garantías</a:t>
            </a:r>
            <a:endParaRPr lang="es-ES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860032" y="2204864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793702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Mide el número de veces en que se multiplican los recursos aportados por el INADEM en el Sistema Nacional de Garantías </a:t>
            </a: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7704" y="407707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907705" y="4620736"/>
          <a:ext cx="6192687" cy="1339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5"/>
                <a:gridCol w="316835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59766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Derrama de crédito inducida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Total de recursos aportados en garantía en el período t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Trimestral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95536" y="5951021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</a:t>
            </a:r>
            <a:r>
              <a:rPr lang="es-MX" b="1" dirty="0" smtClean="0">
                <a:solidFill>
                  <a:prstClr val="black"/>
                </a:solidFill>
              </a:rPr>
              <a:t>verificación</a:t>
            </a:r>
            <a:endParaRPr lang="es-MX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MX" dirty="0">
                <a:solidFill>
                  <a:prstClr val="black"/>
                </a:solidFill>
              </a:rPr>
              <a:t>Reportes de derrama crediticia inducida por el Sistema Nacional de Garantías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691680" y="3645024"/>
          <a:ext cx="60960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624" y="1628800"/>
          <a:ext cx="6912768" cy="17983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40160"/>
                <a:gridCol w="1656184"/>
                <a:gridCol w="38164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Comentarios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s-MX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 mes de junio el Sistema Nacional de Garantías fomentó una derrama de crédito por 49,084 millones de pesos, 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 un presupuesto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asignado de 1,815 millones de pesos, 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 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 representa un multiplicador de 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s-MX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16 Rectángulo"/>
          <p:cNvSpPr/>
          <p:nvPr/>
        </p:nvSpPr>
        <p:spPr>
          <a:xfrm>
            <a:off x="1187624" y="1331476"/>
            <a:ext cx="6912768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</a:t>
            </a:r>
            <a:r>
              <a:rPr lang="es-MX" b="1" dirty="0">
                <a:solidFill>
                  <a:prstClr val="white"/>
                </a:solidFill>
              </a:rPr>
              <a:t>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131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4</cp:revision>
  <dcterms:created xsi:type="dcterms:W3CDTF">2015-09-21T17:11:56Z</dcterms:created>
  <dcterms:modified xsi:type="dcterms:W3CDTF">2016-10-18T18:42:50Z</dcterms:modified>
</cp:coreProperties>
</file>